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34" r:id="rId3"/>
    <p:sldId id="329" r:id="rId4"/>
    <p:sldId id="335" r:id="rId5"/>
    <p:sldId id="341" r:id="rId6"/>
    <p:sldId id="339" r:id="rId7"/>
    <p:sldId id="342" r:id="rId8"/>
    <p:sldId id="298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596" autoAdjust="0"/>
  </p:normalViewPr>
  <p:slideViewPr>
    <p:cSldViewPr>
      <p:cViewPr varScale="1">
        <p:scale>
          <a:sx n="81" d="100"/>
          <a:sy n="81" d="100"/>
        </p:scale>
        <p:origin x="15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F76B988-C79D-4034-A7B8-036DBD7212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40B8EF4-5CFA-4433-AA39-B836B09307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tr-TR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7B5162A5-3E9F-41DE-A186-FC63425063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BDD509E5-B834-47E0-BDFC-0749BC810B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6F8FF1CA-5314-444F-8DC3-39D710CF26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B77B2425-7916-4DA5-80B2-F0957D82B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D4EE54-B25E-4C43-A94D-6D95DDCAE711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8AD212-E5DE-47A0-AD32-B31D89072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40053-8E9D-409F-87D3-46CD07F34DD0}" type="slidenum">
              <a:rPr lang="en-US" altLang="tr-TR"/>
              <a:pPr/>
              <a:t>1</a:t>
            </a:fld>
            <a:endParaRPr lang="en-US" altLang="tr-TR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86D0528-B36D-4A34-BD3A-188E49846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E6334E6-A20B-4A0F-8932-E8134AE31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2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778675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3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962862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4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623187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5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469604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6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315460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7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354353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821112-E953-4344-A706-88BE8D765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400E4-F00E-48D5-8DC4-2910DA3CFA8D}" type="slidenum">
              <a:rPr lang="en-US" altLang="tr-TR"/>
              <a:pPr/>
              <a:t>8</a:t>
            </a:fld>
            <a:endParaRPr lang="en-US" altLang="tr-TR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0D70266C-966E-40D1-AB42-437A8FA53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E5DB2F9-EFF6-4D2B-8388-6AE5A51EF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46134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B28F50B-434F-4459-A698-86F5D9F84D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başlık stilini düzenlemek için tıklayın</a:t>
            </a:r>
            <a:endParaRPr lang="en-US" altLang="tr-TR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C191E9F-C498-4E1F-8018-EC8B3158F3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alt başlık stilini düzenlemek için tıklayın</a:t>
            </a:r>
            <a:endParaRPr lang="en-US" altLang="tr-T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1CF2EC-7524-4373-B066-3361DC2F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AB8FA0-3678-42E7-8C7C-1E6526BCD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70413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AA5400D-469A-4F30-9B5E-AB4515917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47244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627B3B9-E784-4F45-A460-C6A44ADF4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4724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77712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253C01-E750-4584-A138-99CF5A95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F0E750-E5F5-4DD4-A2DF-2A2900259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81380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990AC1-6FE6-42C6-A24D-CBB729A1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4B841E-8837-427B-A068-EF572316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623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DE2249-E8B7-45D4-970C-DBB567B3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1392D5-61BB-4C69-A520-A018D22A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1B0A13B-610D-4869-906B-EAD5A9CF2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95314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946536-77CF-459F-95EC-D19915D6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E20552-0095-432F-A454-C15DD75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08B924-DAEB-4748-8E7D-A6B82F42F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E66AB97-A1B3-4D3A-9AB0-6D340D26A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4C1940-68E3-4863-9AEE-DB67E19B3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4006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480AC6-32C7-45C9-B61E-F57EB904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06527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95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575686-626F-4032-9AD9-E3E02748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88F084-45F7-447A-9262-B373762C4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C120AD5-D045-480A-97EB-3BBD46881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9568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E4E87A-9C16-4142-92A2-F16DEF76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7E56E42-F7E7-4AFD-87B6-8066E7628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2938E6F-83F1-4B64-9F46-220E7DB29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55837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EB88AF6-19F9-4670-9246-7B74AC679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stilini düzenlemek için tıklayın</a:t>
            </a:r>
            <a:endParaRPr lang="en-US" altLang="tr-T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8D3471-DA83-4A7C-8A9A-B96FA7D7D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tıklayın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4CC26A26-8700-4AA9-B4AC-DB454A7664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6453336"/>
            <a:ext cx="7772400" cy="685800"/>
          </a:xfrm>
        </p:spPr>
        <p:txBody>
          <a:bodyPr/>
          <a:lstStyle/>
          <a:p>
            <a:r>
              <a:rPr lang="tr-TR" altLang="tr-TR" sz="2000" dirty="0"/>
              <a:t>Makine ve Tasarım Teknolojisi Alanı</a:t>
            </a:r>
            <a:endParaRPr lang="en-US" altLang="tr-TR" sz="2000" dirty="0"/>
          </a:p>
          <a:p>
            <a:endParaRPr lang="en-US" altLang="tr-TR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E533F7C-A1DB-43BB-901C-BD0BB28032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2359033"/>
            <a:ext cx="8153400" cy="17108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1.3. ÇİZİM DÜZENLEME KOMUTLARI</a:t>
            </a:r>
            <a:b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1.3.1.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Move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Komutu </a:t>
            </a:r>
            <a:b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1.3.2.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Fillet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Komutu</a:t>
            </a:r>
            <a:b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1.3.3.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Chemfer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Komutu </a:t>
            </a:r>
            <a:b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1.3.4.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Trim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Komutu</a:t>
            </a:r>
            <a:b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1.3.5.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Komutu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D6C2F-E1CF-C5B6-498F-2186C8BFC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336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000"/>
              <a:t>Makine ve Tasarım Teknolojisi Alanı</a:t>
            </a:r>
            <a:endParaRPr lang="en-US" altLang="tr-TR" sz="2000"/>
          </a:p>
          <a:p>
            <a:endParaRPr lang="en-US" altLang="tr-T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10EB5-EFB0-05A4-1094-92D77A13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547706"/>
            <a:ext cx="8153400" cy="65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 dirty="0">
                <a:solidFill>
                  <a:srgbClr val="FF00FF"/>
                </a:solidFill>
              </a:rPr>
              <a:t>İki Boyutlu Çizim Düzenleme Komutları </a:t>
            </a:r>
            <a:endParaRPr lang="en-US" alt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AE166F7-E84F-E45A-1756-60ECA6484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0" y="4810273"/>
            <a:ext cx="1787637" cy="188961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F7F7703E-13F1-08D6-9CED-244DB7E7AF46}"/>
              </a:ext>
            </a:extLst>
          </p:cNvPr>
          <p:cNvSpPr txBox="1"/>
          <p:nvPr/>
        </p:nvSpPr>
        <p:spPr>
          <a:xfrm>
            <a:off x="-306310" y="4509120"/>
            <a:ext cx="4604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.Hafta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B35B0C4-4BC7-3047-8937-FABE36920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5334"/>
            <a:ext cx="1572432" cy="15134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38B05E-9DBA-4160-84E3-1373FB1BF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332655"/>
            <a:ext cx="6934200" cy="715963"/>
          </a:xfrm>
        </p:spPr>
        <p:txBody>
          <a:bodyPr/>
          <a:lstStyle/>
          <a:p>
            <a:r>
              <a:rPr lang="tr-TR" altLang="tr-TR" sz="3200" dirty="0">
                <a:solidFill>
                  <a:schemeClr val="tx1">
                    <a:lumMod val="50000"/>
                  </a:schemeClr>
                </a:solidFill>
              </a:rPr>
              <a:t>İki Boyutlu Çizim Komutları</a:t>
            </a:r>
            <a:endParaRPr lang="en-US" altLang="tr-TR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85292" y="2844224"/>
            <a:ext cx="865870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tr-TR" sz="1400" b="1" u="sng" dirty="0"/>
          </a:p>
          <a:p>
            <a:pPr algn="l"/>
            <a:r>
              <a:rPr lang="tr-TR" sz="1400" b="1" u="sng" dirty="0"/>
              <a:t>1.3. ÇİZİM DÜZENLEME KOMUTLARI</a:t>
            </a:r>
          </a:p>
          <a:p>
            <a:pPr algn="l"/>
            <a:r>
              <a:rPr lang="tr-TR" sz="1400" dirty="0"/>
              <a:t>Düzenleme komutları, iki boyutlu çizim komutları ile oluşturulan objelerin biçimlerini  değiştirerek yeniden oluşturulmasını sağlayan çizime yardımcı komutlardır.</a:t>
            </a:r>
          </a:p>
          <a:p>
            <a:pPr algn="l"/>
            <a:r>
              <a:rPr lang="tr-TR" sz="1400" dirty="0"/>
              <a:t> </a:t>
            </a:r>
            <a:endParaRPr lang="tr-TR" sz="1400" u="sng" dirty="0"/>
          </a:p>
        </p:txBody>
      </p:sp>
    </p:spTree>
    <p:extLst>
      <p:ext uri="{BB962C8B-B14F-4D97-AF65-F5344CB8AC3E}">
        <p14:creationId xmlns:p14="http://schemas.microsoft.com/office/powerpoint/2010/main" val="268433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38B05E-9DBA-4160-84E3-1373FB1BF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332655"/>
            <a:ext cx="6934200" cy="715963"/>
          </a:xfrm>
        </p:spPr>
        <p:txBody>
          <a:bodyPr/>
          <a:lstStyle/>
          <a:p>
            <a:r>
              <a:rPr lang="tr-TR" altLang="tr-TR" sz="3200" dirty="0">
                <a:solidFill>
                  <a:schemeClr val="tx1">
                    <a:lumMod val="50000"/>
                  </a:schemeClr>
                </a:solidFill>
              </a:rPr>
              <a:t>İki Boyutlu Çizim Komutları</a:t>
            </a:r>
            <a:endParaRPr lang="en-US" altLang="tr-TR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79364" y="1916832"/>
            <a:ext cx="865870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tr-TR" sz="1800" b="1" u="sng" dirty="0"/>
              <a:t>1.3.1. </a:t>
            </a:r>
            <a:r>
              <a:rPr lang="tr-TR" sz="1800" b="1" u="sng" dirty="0" err="1"/>
              <a:t>Move</a:t>
            </a:r>
            <a:r>
              <a:rPr lang="tr-TR" sz="1800" b="1" u="sng" dirty="0"/>
              <a:t>/</a:t>
            </a:r>
            <a:r>
              <a:rPr lang="tr-TR" sz="1800" b="1" u="sng" dirty="0" err="1"/>
              <a:t>Copy</a:t>
            </a:r>
            <a:r>
              <a:rPr lang="tr-TR" sz="1800" b="1" u="sng" dirty="0"/>
              <a:t> (Taşıma ve Kopyalama) Komutu</a:t>
            </a:r>
            <a:endParaRPr lang="tr-TR" sz="1400" b="1" dirty="0"/>
          </a:p>
          <a:p>
            <a:pPr algn="l"/>
            <a:r>
              <a:rPr lang="tr-TR" sz="1400" b="1" dirty="0"/>
              <a:t>Simgesi	:</a:t>
            </a:r>
          </a:p>
          <a:p>
            <a:pPr algn="l"/>
            <a:endParaRPr lang="tr-TR" sz="1400" b="1" dirty="0"/>
          </a:p>
          <a:p>
            <a:pPr algn="l"/>
            <a:r>
              <a:rPr lang="tr-TR" sz="1400" b="1" dirty="0"/>
              <a:t>Konumu	: </a:t>
            </a:r>
            <a:r>
              <a:rPr lang="tr-TR" sz="1400" dirty="0"/>
              <a:t>MODIFY&gt;</a:t>
            </a:r>
            <a:r>
              <a:rPr lang="tr-TR" sz="1400" dirty="0" err="1"/>
              <a:t>Move</a:t>
            </a:r>
            <a:r>
              <a:rPr lang="tr-TR" sz="1400" dirty="0"/>
              <a:t>/</a:t>
            </a:r>
            <a:r>
              <a:rPr lang="tr-TR" sz="1400" dirty="0" err="1"/>
              <a:t>Copy</a:t>
            </a:r>
            <a:endParaRPr lang="tr-TR" sz="1400" dirty="0"/>
          </a:p>
          <a:p>
            <a:pPr algn="l"/>
            <a:r>
              <a:rPr lang="tr-TR" sz="1400" dirty="0"/>
              <a:t>	  </a:t>
            </a:r>
          </a:p>
          <a:p>
            <a:pPr algn="l"/>
            <a:r>
              <a:rPr lang="tr-TR" sz="1400" b="1" dirty="0"/>
              <a:t>Klavye Kısa yolu: </a:t>
            </a:r>
            <a:r>
              <a:rPr lang="tr-TR" sz="1400" dirty="0"/>
              <a:t> M</a:t>
            </a:r>
          </a:p>
          <a:p>
            <a:pPr algn="l"/>
            <a:r>
              <a:rPr lang="tr-TR" sz="1400" dirty="0"/>
              <a:t>	Objelerin taşınması, kopyalanması ya da döndürülmesi için kullanılan komuttur.</a:t>
            </a:r>
            <a:endParaRPr lang="tr-TR" sz="1400" b="1" u="sng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0BA9D4C-2400-872B-5CD7-56CDDAE069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46" t="26045" r="52187" b="67318"/>
          <a:stretch/>
        </p:blipFill>
        <p:spPr>
          <a:xfrm>
            <a:off x="1763688" y="2244061"/>
            <a:ext cx="432048" cy="406633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6E52990D-D5CE-3D7B-DED5-CBFB464766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38" t="44400" r="13775" b="12200"/>
          <a:stretch/>
        </p:blipFill>
        <p:spPr>
          <a:xfrm>
            <a:off x="755576" y="3605157"/>
            <a:ext cx="7416824" cy="314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3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38B05E-9DBA-4160-84E3-1373FB1BF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332655"/>
            <a:ext cx="6934200" cy="715963"/>
          </a:xfrm>
        </p:spPr>
        <p:txBody>
          <a:bodyPr/>
          <a:lstStyle/>
          <a:p>
            <a:r>
              <a:rPr lang="tr-TR" altLang="tr-TR" sz="3200" dirty="0">
                <a:solidFill>
                  <a:schemeClr val="tx1">
                    <a:lumMod val="50000"/>
                  </a:schemeClr>
                </a:solidFill>
              </a:rPr>
              <a:t>İki Boyutlu Çizim Komutları</a:t>
            </a:r>
            <a:endParaRPr lang="en-US" altLang="tr-TR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611131" y="1700808"/>
            <a:ext cx="83533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tr-TR" sz="1800" b="1" u="sng" dirty="0"/>
              <a:t>1.3.2. </a:t>
            </a:r>
            <a:r>
              <a:rPr lang="tr-TR" sz="1800" b="1" u="sng" dirty="0" err="1"/>
              <a:t>Fillet</a:t>
            </a:r>
            <a:r>
              <a:rPr lang="tr-TR" sz="1800" b="1" u="sng" dirty="0"/>
              <a:t> (Kavis) Komutu</a:t>
            </a:r>
          </a:p>
          <a:p>
            <a:pPr marL="273050" indent="-273050" algn="l"/>
            <a:endParaRPr lang="tr-TR" sz="1800" b="1" u="sng" dirty="0"/>
          </a:p>
          <a:p>
            <a:pPr marL="273050" indent="-273050"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</a:t>
            </a:r>
            <a:r>
              <a:rPr lang="tr-TR" sz="1400" dirty="0"/>
              <a:t>  MODIFY&gt;</a:t>
            </a:r>
            <a:r>
              <a:rPr lang="tr-TR" sz="1400" dirty="0" err="1"/>
              <a:t>Fillet</a:t>
            </a:r>
            <a:endParaRPr lang="tr-TR" sz="1400" dirty="0"/>
          </a:p>
          <a:p>
            <a:pPr algn="l"/>
            <a:r>
              <a:rPr lang="tr-TR" sz="1400" b="1" dirty="0"/>
              <a:t>Klavye Kısa yolu: </a:t>
            </a:r>
            <a:r>
              <a:rPr lang="tr-TR" sz="1400" dirty="0"/>
              <a:t>  </a:t>
            </a:r>
          </a:p>
          <a:p>
            <a:pPr algn="l"/>
            <a:r>
              <a:rPr lang="tr-TR" sz="1400" dirty="0"/>
              <a:t>	</a:t>
            </a:r>
          </a:p>
          <a:p>
            <a:pPr algn="l"/>
            <a:r>
              <a:rPr lang="tr-TR" sz="1400" dirty="0"/>
              <a:t>	Seçilecek iki ayrı obje (doğru-doğru, doğru-eğri, eğri-eğri) arasına yarıçapı belirlenen bir yay parçası çizmek için kullanılan bir komuttur.</a:t>
            </a:r>
            <a:endParaRPr lang="tr-TR" sz="1400" b="1" u="sng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9F97FC2-1218-7501-E124-3A07C568CE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622" t="21040" r="55083" b="72234"/>
          <a:stretch/>
        </p:blipFill>
        <p:spPr>
          <a:xfrm>
            <a:off x="1763688" y="2132856"/>
            <a:ext cx="432048" cy="380568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9E52DADA-0CC4-E0D6-A8F6-1BFEE9E701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37" t="67984" r="16139" b="10801"/>
          <a:stretch/>
        </p:blipFill>
        <p:spPr>
          <a:xfrm>
            <a:off x="903468" y="5023302"/>
            <a:ext cx="7506388" cy="183469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9C33FD88-A588-3D33-F8F9-9C7892204506}"/>
              </a:ext>
            </a:extLst>
          </p:cNvPr>
          <p:cNvSpPr txBox="1"/>
          <p:nvPr/>
        </p:nvSpPr>
        <p:spPr>
          <a:xfrm>
            <a:off x="759125" y="3639054"/>
            <a:ext cx="774035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400" b="1" u="sng" dirty="0" err="1"/>
              <a:t>Fillet</a:t>
            </a:r>
            <a:r>
              <a:rPr lang="tr-TR" sz="1400" b="1" u="sng" dirty="0"/>
              <a:t> komutunun uygulama aşamaları şu şekildedir:</a:t>
            </a:r>
          </a:p>
          <a:p>
            <a:pPr algn="l"/>
            <a:r>
              <a:rPr lang="tr-TR" sz="1400" dirty="0"/>
              <a:t> 1) Kavis oluşturulmak istenilen kesim noktası seçilir  </a:t>
            </a:r>
          </a:p>
          <a:p>
            <a:pPr algn="l"/>
            <a:r>
              <a:rPr lang="tr-TR" sz="1400" dirty="0"/>
              <a:t> 2) </a:t>
            </a:r>
            <a:r>
              <a:rPr lang="tr-TR" sz="1400" dirty="0" err="1"/>
              <a:t>Radüs</a:t>
            </a:r>
            <a:r>
              <a:rPr lang="tr-TR" sz="1400" dirty="0"/>
              <a:t> değeri ekranda beliren kutucuk içine yazılır ( </a:t>
            </a:r>
          </a:p>
          <a:p>
            <a:pPr algn="l"/>
            <a:r>
              <a:rPr lang="tr-TR" sz="1400" dirty="0"/>
              <a:t> 3) ENTER tuşuna basılır ve kavis oluşturma işlemi bitirilir  Bir seferde aynı değere sahip birden çok nokta seçimi de yapılabilir. </a:t>
            </a:r>
          </a:p>
        </p:txBody>
      </p:sp>
    </p:spTree>
    <p:extLst>
      <p:ext uri="{BB962C8B-B14F-4D97-AF65-F5344CB8AC3E}">
        <p14:creationId xmlns:p14="http://schemas.microsoft.com/office/powerpoint/2010/main" val="3108475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38B05E-9DBA-4160-84E3-1373FB1BF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332655"/>
            <a:ext cx="6934200" cy="715963"/>
          </a:xfrm>
        </p:spPr>
        <p:txBody>
          <a:bodyPr/>
          <a:lstStyle/>
          <a:p>
            <a:r>
              <a:rPr lang="tr-TR" altLang="tr-TR" sz="3200" dirty="0">
                <a:solidFill>
                  <a:schemeClr val="tx1">
                    <a:lumMod val="50000"/>
                  </a:schemeClr>
                </a:solidFill>
              </a:rPr>
              <a:t>İki Boyutlu Çizim Komutları</a:t>
            </a:r>
            <a:endParaRPr lang="en-US" altLang="tr-TR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611131" y="1489829"/>
            <a:ext cx="83533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tr-TR" sz="1800" b="1" u="sng" dirty="0"/>
              <a:t>1.3.3. </a:t>
            </a:r>
            <a:r>
              <a:rPr lang="tr-TR" sz="1800" b="1" u="sng" dirty="0" err="1"/>
              <a:t>Chemfer</a:t>
            </a:r>
            <a:r>
              <a:rPr lang="tr-TR" sz="1800" b="1" u="sng" dirty="0"/>
              <a:t>  Komutu </a:t>
            </a:r>
          </a:p>
          <a:p>
            <a:pPr marL="273050" indent="-273050" algn="l"/>
            <a:endParaRPr lang="tr-TR" sz="1400" b="1" dirty="0"/>
          </a:p>
          <a:p>
            <a:pPr marL="273050" indent="-273050"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</a:t>
            </a:r>
            <a:r>
              <a:rPr lang="tr-TR" sz="1400" dirty="0"/>
              <a:t>  </a:t>
            </a:r>
            <a:r>
              <a:rPr lang="en-US" sz="1400" dirty="0"/>
              <a:t>MODIFY&gt;Chamfer&gt;Equal Distance </a:t>
            </a:r>
            <a:endParaRPr lang="tr-TR" sz="1400" dirty="0"/>
          </a:p>
          <a:p>
            <a:pPr algn="l"/>
            <a:r>
              <a:rPr lang="tr-TR" sz="1400" dirty="0"/>
              <a:t>	   MODIFY&gt;</a:t>
            </a:r>
            <a:r>
              <a:rPr lang="en-US" sz="1400" dirty="0"/>
              <a:t>Chamfer &gt;Distance and Angle Chamfer</a:t>
            </a:r>
          </a:p>
          <a:p>
            <a:pPr algn="l"/>
            <a:r>
              <a:rPr lang="en-US" sz="1400" dirty="0"/>
              <a:t> </a:t>
            </a:r>
            <a:r>
              <a:rPr lang="tr-TR" sz="1400" dirty="0"/>
              <a:t>	   MODIFY&gt;</a:t>
            </a:r>
            <a:r>
              <a:rPr lang="en-US" sz="1400" dirty="0"/>
              <a:t>Chamfer &gt; &gt;Two Distance Chamfer</a:t>
            </a:r>
            <a:endParaRPr lang="tr-TR" sz="1400" dirty="0"/>
          </a:p>
          <a:p>
            <a:pPr algn="l"/>
            <a:endParaRPr lang="tr-TR" sz="1400" b="1" dirty="0"/>
          </a:p>
          <a:p>
            <a:pPr algn="l"/>
            <a:r>
              <a:rPr lang="tr-TR" sz="1400" b="1" dirty="0"/>
              <a:t>Klavye Kısa yolu: </a:t>
            </a:r>
            <a:r>
              <a:rPr lang="tr-TR" sz="1400" dirty="0"/>
              <a:t>  </a:t>
            </a:r>
          </a:p>
          <a:p>
            <a:pPr algn="l"/>
            <a:r>
              <a:rPr lang="tr-TR" sz="1400" dirty="0"/>
              <a:t>	Seçilecek iki ayrı obje (doğru-doğru, doğru-eğri, eğri-eğri) arasına mesafeleri belirlenen bir köşe kırma (Pah) işlemi yapan komuttur. Üç farklı kullanım vardır.</a:t>
            </a:r>
            <a:endParaRPr lang="tr-TR" sz="1400" b="1" u="sng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C33FD88-A588-3D33-F8F9-9C7892204506}"/>
              </a:ext>
            </a:extLst>
          </p:cNvPr>
          <p:cNvSpPr txBox="1"/>
          <p:nvPr/>
        </p:nvSpPr>
        <p:spPr>
          <a:xfrm>
            <a:off x="701824" y="3861048"/>
            <a:ext cx="77403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400" b="1" u="sng" dirty="0" err="1"/>
              <a:t>Chemfer</a:t>
            </a:r>
            <a:r>
              <a:rPr lang="tr-TR" sz="1400" b="1" u="sng" dirty="0"/>
              <a:t> Komutunun Kullanımları:</a:t>
            </a:r>
          </a:p>
          <a:p>
            <a:pPr algn="l"/>
            <a:r>
              <a:rPr lang="tr-TR" sz="1400" dirty="0"/>
              <a:t> 1) </a:t>
            </a:r>
            <a:r>
              <a:rPr lang="tr-TR" sz="1400" dirty="0" err="1"/>
              <a:t>Equal</a:t>
            </a:r>
            <a:r>
              <a:rPr lang="tr-TR" sz="1400" dirty="0"/>
              <a:t> </a:t>
            </a:r>
            <a:r>
              <a:rPr lang="tr-TR" sz="1400" dirty="0" err="1"/>
              <a:t>Distance</a:t>
            </a:r>
            <a:r>
              <a:rPr lang="tr-TR" sz="1400" dirty="0"/>
              <a:t> </a:t>
            </a:r>
            <a:r>
              <a:rPr lang="tr-TR" sz="1400" dirty="0" err="1"/>
              <a:t>Chamfer</a:t>
            </a:r>
            <a:r>
              <a:rPr lang="tr-TR" sz="1400" dirty="0"/>
              <a:t>: X ve Y ekseninde belirlenen değer kadar köşeye pah kırar </a:t>
            </a:r>
          </a:p>
          <a:p>
            <a:pPr algn="l"/>
            <a:r>
              <a:rPr lang="tr-TR" sz="1400" dirty="0"/>
              <a:t> 2) </a:t>
            </a:r>
            <a:r>
              <a:rPr lang="tr-TR" sz="1400" dirty="0" err="1"/>
              <a:t>Distance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Angle</a:t>
            </a:r>
            <a:r>
              <a:rPr lang="tr-TR" sz="1400" dirty="0"/>
              <a:t> </a:t>
            </a:r>
            <a:r>
              <a:rPr lang="tr-TR" sz="1400" dirty="0" err="1"/>
              <a:t>Chamfer</a:t>
            </a:r>
            <a:r>
              <a:rPr lang="tr-TR" sz="1400" dirty="0"/>
              <a:t>: Bir eksende belirlen değer ve açısı verilen pah kırar</a:t>
            </a:r>
          </a:p>
          <a:p>
            <a:pPr algn="l"/>
            <a:r>
              <a:rPr lang="tr-TR" sz="1400" dirty="0"/>
              <a:t> 3) Two </a:t>
            </a:r>
            <a:r>
              <a:rPr lang="tr-TR" sz="1400" dirty="0" err="1"/>
              <a:t>Distance</a:t>
            </a:r>
            <a:r>
              <a:rPr lang="tr-TR" sz="1400" dirty="0"/>
              <a:t> </a:t>
            </a:r>
            <a:r>
              <a:rPr lang="tr-TR" sz="1400" dirty="0" err="1"/>
              <a:t>Chamfer</a:t>
            </a:r>
            <a:r>
              <a:rPr lang="tr-TR" sz="1400" dirty="0"/>
              <a:t>: X ve Y ekseninde ayrı ayrı belirlenen değer kadar pah kırar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BD1BD4D-C719-49A5-EAA4-E6BFFC175A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975" t="37400" r="23225" b="30400"/>
          <a:stretch/>
        </p:blipFill>
        <p:spPr>
          <a:xfrm>
            <a:off x="2627784" y="4795450"/>
            <a:ext cx="4149646" cy="198837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E10FD04-0060-CAC8-D73F-88050064BC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913" t="31800" r="44487" b="61200"/>
          <a:stretch/>
        </p:blipFill>
        <p:spPr>
          <a:xfrm>
            <a:off x="1691680" y="1852931"/>
            <a:ext cx="1152128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92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38B05E-9DBA-4160-84E3-1373FB1BF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332655"/>
            <a:ext cx="6934200" cy="715963"/>
          </a:xfrm>
        </p:spPr>
        <p:txBody>
          <a:bodyPr/>
          <a:lstStyle/>
          <a:p>
            <a:r>
              <a:rPr lang="tr-TR" altLang="tr-TR" sz="3200" dirty="0">
                <a:solidFill>
                  <a:schemeClr val="tx1">
                    <a:lumMod val="50000"/>
                  </a:schemeClr>
                </a:solidFill>
              </a:rPr>
              <a:t>İki Boyutlu Çizim Komutları</a:t>
            </a:r>
            <a:endParaRPr lang="en-US" altLang="tr-TR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611131" y="1700808"/>
            <a:ext cx="835335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tr-TR" sz="1800" b="1" u="sng" dirty="0"/>
              <a:t>1.3.4. </a:t>
            </a:r>
            <a:r>
              <a:rPr lang="tr-TR" sz="1800" b="1" u="sng" dirty="0" err="1"/>
              <a:t>Trim</a:t>
            </a:r>
            <a:r>
              <a:rPr lang="tr-TR" sz="1800" b="1" u="sng" dirty="0"/>
              <a:t> Komutu</a:t>
            </a:r>
            <a:endParaRPr lang="tr-TR" sz="1400" b="1" dirty="0"/>
          </a:p>
          <a:p>
            <a:pPr algn="l"/>
            <a:endParaRPr lang="tr-TR" sz="1400" b="1" dirty="0"/>
          </a:p>
          <a:p>
            <a:pPr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</a:t>
            </a:r>
            <a:r>
              <a:rPr lang="tr-TR" sz="1400" dirty="0"/>
              <a:t>  MODIFY&gt;</a:t>
            </a:r>
            <a:r>
              <a:rPr lang="tr-TR" sz="1400" dirty="0" err="1"/>
              <a:t>Trim</a:t>
            </a:r>
            <a:endParaRPr lang="tr-TR" sz="1400" dirty="0"/>
          </a:p>
          <a:p>
            <a:pPr algn="l"/>
            <a:r>
              <a:rPr lang="tr-TR" sz="1400" b="1" dirty="0"/>
              <a:t>Klavye Kısa yolu: </a:t>
            </a:r>
            <a:r>
              <a:rPr lang="tr-TR" sz="1400" dirty="0"/>
              <a:t> T </a:t>
            </a:r>
          </a:p>
          <a:p>
            <a:pPr algn="l"/>
            <a:r>
              <a:rPr lang="tr-TR" sz="1400" dirty="0"/>
              <a:t>	</a:t>
            </a:r>
          </a:p>
          <a:p>
            <a:pPr algn="l"/>
            <a:r>
              <a:rPr lang="tr-TR" sz="1400" dirty="0"/>
              <a:t>	Seçilecek objelerin budanmasını sağlayan komuttur. Budanması istenilen doğru ya da yay parçası üzerine gelinip farenin sol tuşuna basılarak budama işlemi yapılır.</a:t>
            </a:r>
          </a:p>
          <a:p>
            <a:pPr algn="l"/>
            <a:endParaRPr lang="tr-TR" sz="1400" b="1" u="sng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495381A-D4E7-8698-F0CF-A675DE9AB4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700" t="43323" r="50666" b="50216"/>
          <a:stretch/>
        </p:blipFill>
        <p:spPr>
          <a:xfrm>
            <a:off x="1763688" y="2132856"/>
            <a:ext cx="360040" cy="36004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15372CE-CFE7-4B2F-38D0-0A29540CCF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75" t="40200" r="13776" b="38800"/>
          <a:stretch/>
        </p:blipFill>
        <p:spPr>
          <a:xfrm>
            <a:off x="922897" y="4195954"/>
            <a:ext cx="7486959" cy="165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49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38B05E-9DBA-4160-84E3-1373FB1BF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332655"/>
            <a:ext cx="6934200" cy="715963"/>
          </a:xfrm>
        </p:spPr>
        <p:txBody>
          <a:bodyPr/>
          <a:lstStyle/>
          <a:p>
            <a:r>
              <a:rPr lang="tr-TR" altLang="tr-TR" sz="3200" dirty="0">
                <a:solidFill>
                  <a:schemeClr val="tx1">
                    <a:lumMod val="50000"/>
                  </a:schemeClr>
                </a:solidFill>
              </a:rPr>
              <a:t>İki Boyutlu Çizim Komutları</a:t>
            </a:r>
            <a:endParaRPr lang="en-US" altLang="tr-TR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611131" y="1700808"/>
            <a:ext cx="8353357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tr-TR" sz="1800" b="1" u="sng" dirty="0"/>
              <a:t>1.3.5. </a:t>
            </a:r>
            <a:r>
              <a:rPr lang="tr-TR" sz="1800" b="1" u="sng" dirty="0" err="1"/>
              <a:t>Extend</a:t>
            </a:r>
            <a:r>
              <a:rPr lang="tr-TR" sz="1800" b="1" u="sng" dirty="0"/>
              <a:t> (Uzatma) Komutu</a:t>
            </a:r>
          </a:p>
          <a:p>
            <a:pPr marL="273050" indent="-273050" algn="l"/>
            <a:endParaRPr lang="tr-TR" sz="1400" b="1" dirty="0"/>
          </a:p>
          <a:p>
            <a:pPr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</a:t>
            </a:r>
            <a:r>
              <a:rPr lang="tr-TR" sz="1400" dirty="0"/>
              <a:t>  MODIFY&gt;</a:t>
            </a:r>
            <a:r>
              <a:rPr lang="tr-TR" sz="1400" dirty="0" err="1"/>
              <a:t>Extend</a:t>
            </a:r>
            <a:endParaRPr lang="tr-TR" sz="1400" dirty="0"/>
          </a:p>
          <a:p>
            <a:pPr algn="l"/>
            <a:r>
              <a:rPr lang="tr-TR" sz="1400" b="1" dirty="0"/>
              <a:t>Klavye Kısa yolu: </a:t>
            </a:r>
            <a:r>
              <a:rPr lang="tr-TR" sz="1400" dirty="0"/>
              <a:t>  </a:t>
            </a:r>
          </a:p>
          <a:p>
            <a:pPr algn="l"/>
            <a:r>
              <a:rPr lang="tr-TR" sz="1400" dirty="0"/>
              <a:t>	</a:t>
            </a:r>
          </a:p>
          <a:p>
            <a:pPr algn="l"/>
            <a:r>
              <a:rPr lang="tr-TR" sz="1400" dirty="0"/>
              <a:t>	Seçilecek objelerin bir sonraki referansa kadar uzatılmasını sağlayan komuttur. Uzatma işlemini yap </a:t>
            </a:r>
            <a:r>
              <a:rPr lang="tr-TR" sz="1400" dirty="0" err="1"/>
              <a:t>mak</a:t>
            </a:r>
            <a:r>
              <a:rPr lang="tr-TR" sz="1400" dirty="0"/>
              <a:t> için objenin istenen kenarına farenin sol tuşu ile basılır</a:t>
            </a:r>
            <a:endParaRPr lang="tr-TR" sz="1400" b="1" u="sng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67E0810-4002-7E1C-DD9B-F6D4A9BBE8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69" t="32122" r="52362" b="62838"/>
          <a:stretch/>
        </p:blipFill>
        <p:spPr>
          <a:xfrm>
            <a:off x="1763688" y="2132856"/>
            <a:ext cx="504056" cy="36004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142E7877-52A0-ED1C-EFC6-74C4245FF9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00" t="52800" r="16138" b="23400"/>
          <a:stretch/>
        </p:blipFill>
        <p:spPr>
          <a:xfrm>
            <a:off x="899925" y="4445879"/>
            <a:ext cx="7344150" cy="186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28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EBFA2F7-DF30-45D0-88D6-BE2A469D5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4900" y="332655"/>
            <a:ext cx="6934200" cy="715963"/>
          </a:xfrm>
        </p:spPr>
        <p:txBody>
          <a:bodyPr/>
          <a:lstStyle/>
          <a:p>
            <a:r>
              <a:rPr lang="tr-TR" altLang="tr-TR" sz="4000" dirty="0">
                <a:solidFill>
                  <a:schemeClr val="tx1">
                    <a:lumMod val="50000"/>
                  </a:schemeClr>
                </a:solidFill>
              </a:rPr>
              <a:t>İki Boyutlu Çizim Komutları</a:t>
            </a:r>
            <a:endParaRPr lang="en-US" altLang="tr-TR" sz="4000" dirty="0">
              <a:solidFill>
                <a:srgbClr val="FF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F5138F6-1E97-4DDC-BDE6-1030E3A17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9129"/>
            <a:ext cx="3918215" cy="4141738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E621A6E-DA5F-54A7-610F-F11E162E6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2927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4377BA"/>
      </a:lt2>
      <a:accent1>
        <a:srgbClr val="5793D1"/>
      </a:accent1>
      <a:accent2>
        <a:srgbClr val="5FA2DB"/>
      </a:accent2>
      <a:accent3>
        <a:srgbClr val="FFFFFF"/>
      </a:accent3>
      <a:accent4>
        <a:srgbClr val="404040"/>
      </a:accent4>
      <a:accent5>
        <a:srgbClr val="B4C8E5"/>
      </a:accent5>
      <a:accent6>
        <a:srgbClr val="5592C6"/>
      </a:accent6>
      <a:hlink>
        <a:srgbClr val="A29AA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2527</TotalTime>
  <Words>462</Words>
  <Application>Microsoft Office PowerPoint</Application>
  <PresentationFormat>Ekran Gösterisi (4:3)</PresentationFormat>
  <Paragraphs>69</Paragraphs>
  <Slides>8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Microsoft Sans Serif</vt:lpstr>
      <vt:lpstr>powerpoint-template-24</vt:lpstr>
      <vt:lpstr>1.3. ÇİZİM DÜZENLEME KOMUTLARI 1.3.1. Move/Copy  Komutu  1.3.2. Fillet Komutu 1.3.3. Chemfer  Komutu  1.3.4. Trim Komutu 1.3.5. Extend  Komutu </vt:lpstr>
      <vt:lpstr>İki Boyutlu Çizim Komutları</vt:lpstr>
      <vt:lpstr>İki Boyutlu Çizim Komutları</vt:lpstr>
      <vt:lpstr>İki Boyutlu Çizim Komutları</vt:lpstr>
      <vt:lpstr>İki Boyutlu Çizim Komutları</vt:lpstr>
      <vt:lpstr>İki Boyutlu Çizim Komutları</vt:lpstr>
      <vt:lpstr>İki Boyutlu Çizim Komutları</vt:lpstr>
      <vt:lpstr>İki Boyutlu Çizim Komutları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Ahmet San</dc:creator>
  <cp:lastModifiedBy>Karamursel 100.Yıl MTAL Danışman Ahmet SAN</cp:lastModifiedBy>
  <cp:revision>49</cp:revision>
  <dcterms:created xsi:type="dcterms:W3CDTF">2021-12-22T17:52:59Z</dcterms:created>
  <dcterms:modified xsi:type="dcterms:W3CDTF">2024-12-05T17:30:50Z</dcterms:modified>
</cp:coreProperties>
</file>